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3" r:id="rId40"/>
    <p:sldId id="684" r:id="rId41"/>
    <p:sldId id="685" r:id="rId42"/>
    <p:sldId id="686" r:id="rId43"/>
    <p:sldId id="687" r:id="rId44"/>
    <p:sldId id="688" r:id="rId45"/>
    <p:sldId id="689" r:id="rId46"/>
    <p:sldId id="690" r:id="rId47"/>
    <p:sldId id="691" r:id="rId48"/>
    <p:sldId id="692" r:id="rId49"/>
    <p:sldId id="693" r:id="rId50"/>
    <p:sldId id="694" r:id="rId51"/>
    <p:sldId id="695" r:id="rId52"/>
    <p:sldId id="696" r:id="rId53"/>
    <p:sldId id="697" r:id="rId54"/>
    <p:sldId id="698" r:id="rId55"/>
    <p:sldId id="699" r:id="rId56"/>
    <p:sldId id="700" r:id="rId57"/>
    <p:sldId id="701" r:id="rId58"/>
    <p:sldId id="702" r:id="rId59"/>
    <p:sldId id="703" r:id="rId60"/>
    <p:sldId id="704" r:id="rId61"/>
    <p:sldId id="705" r:id="rId62"/>
    <p:sldId id="706" r:id="rId63"/>
    <p:sldId id="707" r:id="rId64"/>
    <p:sldId id="708" r:id="rId65"/>
    <p:sldId id="709" r:id="rId66"/>
    <p:sldId id="710" r:id="rId67"/>
    <p:sldId id="711" r:id="rId68"/>
    <p:sldId id="712" r:id="rId69"/>
    <p:sldId id="713" r:id="rId70"/>
    <p:sldId id="714" r:id="rId71"/>
    <p:sldId id="715" r:id="rId72"/>
    <p:sldId id="716" r:id="rId73"/>
    <p:sldId id="717" r:id="rId74"/>
    <p:sldId id="718" r:id="rId75"/>
    <p:sldId id="719" r:id="rId76"/>
    <p:sldId id="720" r:id="rId77"/>
    <p:sldId id="721" r:id="rId78"/>
    <p:sldId id="722" r:id="rId79"/>
    <p:sldId id="723" r:id="rId80"/>
    <p:sldId id="724" r:id="rId81"/>
    <p:sldId id="725" r:id="rId82"/>
    <p:sldId id="726" r:id="rId83"/>
    <p:sldId id="727" r:id="rId84"/>
    <p:sldId id="728" r:id="rId85"/>
    <p:sldId id="729" r:id="rId86"/>
    <p:sldId id="730" r:id="rId87"/>
    <p:sldId id="731" r:id="rId88"/>
    <p:sldId id="732" r:id="rId89"/>
    <p:sldId id="733" r:id="rId90"/>
    <p:sldId id="734" r:id="rId91"/>
    <p:sldId id="735" r:id="rId92"/>
    <p:sldId id="736" r:id="rId93"/>
    <p:sldId id="737" r:id="rId94"/>
    <p:sldId id="738" r:id="rId95"/>
    <p:sldId id="739" r:id="rId96"/>
    <p:sldId id="740" r:id="rId97"/>
    <p:sldId id="741" r:id="rId98"/>
    <p:sldId id="742" r:id="rId99"/>
    <p:sldId id="743" r:id="rId100"/>
    <p:sldId id="744" r:id="rId101"/>
    <p:sldId id="745" r:id="rId102"/>
    <p:sldId id="746" r:id="rId103"/>
    <p:sldId id="747" r:id="rId104"/>
    <p:sldId id="748" r:id="rId105"/>
    <p:sldId id="749" r:id="rId106"/>
    <p:sldId id="750" r:id="rId107"/>
    <p:sldId id="751" r:id="rId108"/>
    <p:sldId id="752" r:id="rId109"/>
    <p:sldId id="753" r:id="rId1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F66E5-533D-3AAA-B483-AED7FF9B4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B8CF6E-B82A-9096-4F17-B193E71FE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9C0585-4FDA-4FCA-74E9-4BFD56B6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63141-1833-93B8-9400-00CDDEA0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78CCA9-CD34-FD6F-8988-5025527A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8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D3820-A935-4BB1-76E6-C7F6E86C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23E94E-04E5-B95D-F5A8-C3C637BC2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749F5-489C-9F83-ED41-A22A93787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2018CA-3237-B4BE-7709-9FC8B52F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28673E-E873-CA7D-B8DA-E552F549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93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6FF32B-8378-97CC-7FBE-EB5CD1362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EE9C5D-B552-EAEB-4F82-00E649857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EA8629-12A0-0F0B-F13F-79158C795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318FB-15CC-DCDD-40B4-65E4BE80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95832-DE1C-C400-FC8D-5044FD2A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5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473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4F0DE-E8B4-A221-B15F-C13A2B9A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25484-1824-E33E-2E8F-972EC095F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67F9D-9D88-FB13-6CBE-27ADCA12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2F3C5-443A-4630-691C-DC0A1ABE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7099D4-8A50-011B-42C0-5BB8E494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40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BDB32-C825-3514-C633-2C4A1488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362F57-104B-02F3-0542-7E3F2FBF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781239-DC6E-C974-D29C-41135F9B5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A3C52-F911-DC82-8BEC-8A077DBB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46775-CFA4-2A25-018B-02B26F12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36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F2787-7C79-C9B7-3A62-93686E08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EB118D-1E00-0727-DF93-DA0DF60D2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354E81-BF11-BDFD-1F00-963E999D1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72AA9D-C4F4-1110-DFBC-EB3A5CD36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BC2809-AD53-C29E-A1BE-0D754863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0610AC-09BA-7722-B795-AE06BE53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9790A-B612-4805-EA03-C34E1C2A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E6F223-C7A7-F296-7900-FEE879A82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E4C4BE-9A53-C4CE-7E93-EE1496DA1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16534D-73EB-E3B3-ADBF-368964D16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9ABA94-8004-81A3-65F6-F712F2FE5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E6EEC6-6903-20AE-3614-94A3C98B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77A335-00D5-C33E-3BD0-2A21DA99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1DAE7A-EE32-E8BF-693C-A45AF7F3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24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9A546-0633-8965-4CCB-7C5AD5BA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C77FB4-CCE5-38F7-6C81-0660FDD6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DE1F81-268C-4503-BA5A-504A176E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3A6DFE-9BA5-0706-FC4C-D0623A95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12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E92A23-D848-DB32-1BD4-02F48C2C4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F4904E-FF75-F673-BDAA-6B77E1AF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C74149-9699-33F6-6C45-9BE3F3B4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9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BC55B-56FA-AAFE-2A3B-9E1679AF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2E190-54BE-C82A-FCFC-70A00E45B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3330DD-2430-4633-F128-33B206C63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CE1E02-D1D9-F25A-80B0-954DC5D4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F5F4D7-6FDF-7AAC-2268-25592BEB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0080DE-A99D-CC45-E684-3F46401E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CFABD-A7A1-C78A-8324-5BE830BB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D9FB99-12DB-A888-A16E-3DA503EEE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FFFFD5-B25D-D07D-52D1-405D7CC50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03CB5-F348-EC0F-5603-A1BB5614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785FD8-FC9D-0C8A-1B93-B68DB2B3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B24DE3-F102-9CB2-4204-3B32F4AE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63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150270-04C4-188F-AE2C-C35F77F1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43C14E-4B0C-3DBA-5F7E-2BAFF1D9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EA0BF-C25C-4718-6D71-AF4EF95F7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8802B-1E35-4B1E-AC09-3B8C0E30D4C3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27A4C-4EBB-8F72-EFF4-6E6594C9A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630FE1-56B7-B2A9-89FE-C47C8C084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9802B-E7FF-45B9-8D38-237794386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85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0251816233209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7081162332099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3444162332104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97546162332106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95423162332107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70035162332108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04586162332109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0026716233211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48616216233211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4159616233211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 descr="13559916232082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9309716232083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598616232083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8041316232083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1504216232083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6654416232083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01653162320840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973916232084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8042316232084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0742416232084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2274162320848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0505162320848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58802162320852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9628162320854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6694116232085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796516232086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8491162320863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03644162320868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93687162320872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8191416232087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66626162320878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77949162320878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119916232088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4818816232088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775516232088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2919162320885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3283016232088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5899816232088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0763916232089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1065616232089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</a:p>
        </p:txBody>
      </p:sp>
      <p:pic>
        <p:nvPicPr>
          <p:cNvPr id="4" name="图片 3" descr="1102210162331985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3416233198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6582162331986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675816233198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25486162331990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2351116233199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109162332027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9861162332028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9074716233203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107316233203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47505162332038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6806316233204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7162116233204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8190816233204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19416233205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687416233205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652816233205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8670316233205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09621162332056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34619162332057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93056162332058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667416233205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7137016233206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3083216233207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46622162332070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51018916233207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605916233207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701716233207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8326716233208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176216233208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07219162332082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42347162332084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31301162332086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5489216233208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94564162332088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2994316233209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02751162332090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189216233209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9280916233209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宽屏</PresentationFormat>
  <Paragraphs>4</Paragraphs>
  <Slides>109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3" baseType="lpstr">
      <vt:lpstr>等线</vt:lpstr>
      <vt:lpstr>等线 Light</vt:lpstr>
      <vt:lpstr>Arial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陈 修昊</dc:creator>
  <cp:lastModifiedBy>陈 修昊</cp:lastModifiedBy>
  <cp:revision>1</cp:revision>
  <dcterms:created xsi:type="dcterms:W3CDTF">2022-06-23T09:18:10Z</dcterms:created>
  <dcterms:modified xsi:type="dcterms:W3CDTF">2022-06-23T09:18:22Z</dcterms:modified>
</cp:coreProperties>
</file>